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4" Type="http://schemas.openxmlformats.org/officeDocument/2006/relationships/slide" Target="slides/slide3.xml"/><Relationship Id="rId10" Type="http://schemas.openxmlformats.org/officeDocument/2006/relationships/tableStyles" Target="tableStyles.xml"/><Relationship Id="rId5" Type="http://schemas.openxmlformats.org/officeDocument/2006/relationships/slide" Target="slides/slide4.xml"/><Relationship Id="rId7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heme" Target="theme/theme1.xml"/><Relationship Id="rId3" Type="http://schemas.openxmlformats.org/officeDocument/2006/relationships/slide" Target="slides/slide2.xml"/><Relationship Id="rId6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saquahfish.or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Issaquah Salmon Hatchery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Host to 350,000 visitors each year</a:t>
            </a:r>
            <a:endParaRPr lang="en-US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Salmon Up Close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See </a:t>
            </a:r>
            <a:r>
              <a:rPr lang="en-US" dirty="0"/>
              <a:t>C</a:t>
            </a:r>
            <a:r>
              <a:rPr lang="en-US" dirty="0" smtClean="0"/>
              <a:t>oho, </a:t>
            </a:r>
            <a:r>
              <a:rPr lang="en-US" dirty="0"/>
              <a:t>C</a:t>
            </a:r>
            <a:r>
              <a:rPr lang="en-US" dirty="0" smtClean="0"/>
              <a:t>hinook, and Sockeye through glass viewing tank</a:t>
            </a:r>
          </a:p>
          <a:p>
            <a:r>
              <a:rPr lang="en-US" dirty="0" smtClean="0"/>
              <a:t>Watch as they fight the current and jump up the levels of the fish ladder</a:t>
            </a:r>
          </a:p>
          <a:p>
            <a:r>
              <a:rPr lang="en-US" dirty="0" smtClean="0"/>
              <a:t>See bright colors and detail on salmon in the holding pond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Education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In-class presentations</a:t>
            </a:r>
          </a:p>
          <a:p>
            <a:r>
              <a:rPr lang="en-US" dirty="0" smtClean="0"/>
              <a:t>Lesson materials on website</a:t>
            </a:r>
          </a:p>
          <a:p>
            <a:r>
              <a:rPr lang="en-US" dirty="0" smtClean="0"/>
              <a:t>“Salmon Trunk” with activities</a:t>
            </a:r>
          </a:p>
          <a:p>
            <a:r>
              <a:rPr lang="en-US" dirty="0" smtClean="0"/>
              <a:t>Science Fair presentations</a:t>
            </a:r>
          </a:p>
          <a:p>
            <a:r>
              <a:rPr lang="en-US" dirty="0" smtClean="0"/>
              <a:t>Tours with ratio of 10 students to one guide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400" i="1" dirty="0" smtClean="0"/>
              <a:t>Donations are happily accepted.</a:t>
            </a:r>
            <a:endParaRPr lang="en-US" sz="24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Visit </a:t>
            </a:r>
            <a:r>
              <a:rPr lang="en-US" dirty="0" smtClean="0">
                <a:hlinkClick r:id="rId2"/>
              </a:rPr>
              <a:t>www.issaquahfish.org</a:t>
            </a:r>
            <a:r>
              <a:rPr lang="en-US" dirty="0" smtClean="0"/>
              <a:t> to explore the many educational opportunities for students</a:t>
            </a:r>
          </a:p>
          <a:p>
            <a:r>
              <a:rPr lang="en-US" dirty="0" smtClean="0"/>
              <a:t>Contact Celina </a:t>
            </a:r>
            <a:r>
              <a:rPr lang="en-US" dirty="0" err="1" smtClean="0"/>
              <a:t>Steiger</a:t>
            </a:r>
            <a:r>
              <a:rPr lang="en-US" dirty="0" smtClean="0"/>
              <a:t>, Education Coordinator, to customize a learning experience for your students</a:t>
            </a:r>
          </a:p>
          <a:p>
            <a:r>
              <a:rPr lang="en-US" dirty="0" smtClean="0"/>
              <a:t>Stop by to see the hatchery yourself!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2000" dirty="0" smtClean="0"/>
              <a:t>Issaquah Salmon Hatchery</a:t>
            </a:r>
          </a:p>
          <a:p>
            <a:pPr>
              <a:buNone/>
            </a:pPr>
            <a:r>
              <a:rPr lang="en-US" sz="2000" dirty="0" smtClean="0"/>
              <a:t>	125 West Sunset Way</a:t>
            </a:r>
          </a:p>
          <a:p>
            <a:pPr>
              <a:buNone/>
            </a:pPr>
            <a:r>
              <a:rPr lang="en-US" sz="2000" dirty="0" smtClean="0"/>
              <a:t>	Issaquah, WA 98027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37</TotalTime>
  <Words>136</Words>
  <Application>Microsoft Macintosh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Issaquah Salmon Hatchery</vt:lpstr>
      <vt:lpstr>Salmon Up Close</vt:lpstr>
      <vt:lpstr>Free Education Resources</vt:lpstr>
      <vt:lpstr>Next Steps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Issaquah Salmon Hatchery</dc:title>
  <dc:creator>Margie Gerrity</dc:creator>
  <cp:lastModifiedBy>Margie Gerrity</cp:lastModifiedBy>
  <cp:revision>1</cp:revision>
  <cp:lastPrinted>2012-03-05T09:09:02Z</cp:lastPrinted>
  <dcterms:created xsi:type="dcterms:W3CDTF">2012-03-06T03:13:46Z</dcterms:created>
  <dcterms:modified xsi:type="dcterms:W3CDTF">2012-03-06T03:17:02Z</dcterms:modified>
</cp:coreProperties>
</file>